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22"/>
  </p:notesMasterIdLst>
  <p:handoutMasterIdLst>
    <p:handoutMasterId r:id="rId23"/>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400" r:id="rId17"/>
    <p:sldId id="401" r:id="rId18"/>
    <p:sldId id="403" r:id="rId19"/>
    <p:sldId id="402" r:id="rId20"/>
    <p:sldId id="261"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
    <p:restoredTop sz="91849"/>
  </p:normalViewPr>
  <p:slideViewPr>
    <p:cSldViewPr snapToGrid="0">
      <p:cViewPr varScale="1">
        <p:scale>
          <a:sx n="125" d="100"/>
          <a:sy n="125" d="100"/>
        </p:scale>
        <p:origin x="36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2024/4/8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2024/4/8</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2024/4/8</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2024/4/8</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2024/4/8</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2024/4/8</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2024/4/8</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2024/4/8</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2024/4/8</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19.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7443</TotalTime>
  <Words>1613</Words>
  <Application>Microsoft Macintosh PowerPoint</Application>
  <PresentationFormat>宽屏</PresentationFormat>
  <Paragraphs>283</Paragraphs>
  <Slides>19</Slides>
  <Notes>19</Notes>
  <HiddenSlides>0</HiddenSlides>
  <MMClips>0</MMClips>
  <ScaleCrop>false</ScaleCrop>
  <HeadingPairs>
    <vt:vector size="8" baseType="variant">
      <vt:variant>
        <vt:lpstr>已用的字体</vt:lpstr>
      </vt:variant>
      <vt:variant>
        <vt:i4>5</vt:i4>
      </vt:variant>
      <vt:variant>
        <vt:lpstr>主题</vt:lpstr>
      </vt:variant>
      <vt:variant>
        <vt:i4>2</vt:i4>
      </vt:variant>
      <vt:variant>
        <vt:lpstr>嵌入 OLE 服务器</vt:lpstr>
      </vt:variant>
      <vt:variant>
        <vt:i4>1</vt:i4>
      </vt:variant>
      <vt:variant>
        <vt:lpstr>幻灯片标题</vt:lpstr>
      </vt:variant>
      <vt:variant>
        <vt:i4>19</vt:i4>
      </vt:variant>
    </vt:vector>
  </HeadingPairs>
  <TitlesOfParts>
    <vt:vector size="27" baseType="lpstr">
      <vt:lpstr>等线</vt:lpstr>
      <vt:lpstr>Arial</vt:lpstr>
      <vt:lpstr>Calibri</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174</cp:revision>
  <cp:lastPrinted>2018-09-29T16:00:00Z</cp:lastPrinted>
  <dcterms:created xsi:type="dcterms:W3CDTF">2018-09-29T16:00:00Z</dcterms:created>
  <dcterms:modified xsi:type="dcterms:W3CDTF">2024-04-08T15:45:51Z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